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CE61DFC7-03F9-4283-ADD8-EBF69706EF10}"/>
    <pc:docChg chg="custSel addSld modSld sldOrd">
      <pc:chgData name="Fluitsma, D.W.P.M. (Daniel)" userId="aab17d33-b89b-4526-b7c1-165dab8f619f" providerId="ADAL" clId="{CE61DFC7-03F9-4283-ADD8-EBF69706EF10}" dt="2023-05-15T11:08:53.570" v="4525" actId="20577"/>
      <pc:docMkLst>
        <pc:docMk/>
      </pc:docMkLst>
      <pc:sldChg chg="modSp mod">
        <pc:chgData name="Fluitsma, D.W.P.M. (Daniel)" userId="aab17d33-b89b-4526-b7c1-165dab8f619f" providerId="ADAL" clId="{CE61DFC7-03F9-4283-ADD8-EBF69706EF10}" dt="2023-05-15T08:31:19.796" v="230" actId="20577"/>
        <pc:sldMkLst>
          <pc:docMk/>
          <pc:sldMk cId="3046114038" sldId="258"/>
        </pc:sldMkLst>
        <pc:spChg chg="mod">
          <ac:chgData name="Fluitsma, D.W.P.M. (Daniel)" userId="aab17d33-b89b-4526-b7c1-165dab8f619f" providerId="ADAL" clId="{CE61DFC7-03F9-4283-ADD8-EBF69706EF10}" dt="2023-05-15T08:31:19.796" v="230" actId="20577"/>
          <ac:spMkLst>
            <pc:docMk/>
            <pc:sldMk cId="3046114038" sldId="258"/>
            <ac:spMk id="3" creationId="{BBD9655E-22D6-E3C9-74E4-8D1A8DB3AD3E}"/>
          </ac:spMkLst>
        </pc:spChg>
      </pc:sldChg>
      <pc:sldChg chg="modSp mod">
        <pc:chgData name="Fluitsma, D.W.P.M. (Daniel)" userId="aab17d33-b89b-4526-b7c1-165dab8f619f" providerId="ADAL" clId="{CE61DFC7-03F9-4283-ADD8-EBF69706EF10}" dt="2023-05-15T08:33:13.271" v="674" actId="20577"/>
        <pc:sldMkLst>
          <pc:docMk/>
          <pc:sldMk cId="2449309579" sldId="259"/>
        </pc:sldMkLst>
        <pc:spChg chg="mod">
          <ac:chgData name="Fluitsma, D.W.P.M. (Daniel)" userId="aab17d33-b89b-4526-b7c1-165dab8f619f" providerId="ADAL" clId="{CE61DFC7-03F9-4283-ADD8-EBF69706EF10}" dt="2023-05-15T08:31:36.556" v="278" actId="20577"/>
          <ac:spMkLst>
            <pc:docMk/>
            <pc:sldMk cId="2449309579" sldId="259"/>
            <ac:spMk id="2" creationId="{F22BB27A-ECD8-7D09-8F2E-CBCF8F1F3491}"/>
          </ac:spMkLst>
        </pc:spChg>
        <pc:spChg chg="mod">
          <ac:chgData name="Fluitsma, D.W.P.M. (Daniel)" userId="aab17d33-b89b-4526-b7c1-165dab8f619f" providerId="ADAL" clId="{CE61DFC7-03F9-4283-ADD8-EBF69706EF10}" dt="2023-05-15T08:33:13.271" v="674" actId="20577"/>
          <ac:spMkLst>
            <pc:docMk/>
            <pc:sldMk cId="2449309579" sldId="259"/>
            <ac:spMk id="3" creationId="{78AF1744-AA4B-DB03-D0E6-93628D72639B}"/>
          </ac:spMkLst>
        </pc:spChg>
      </pc:sldChg>
      <pc:sldChg chg="modSp mod">
        <pc:chgData name="Fluitsma, D.W.P.M. (Daniel)" userId="aab17d33-b89b-4526-b7c1-165dab8f619f" providerId="ADAL" clId="{CE61DFC7-03F9-4283-ADD8-EBF69706EF10}" dt="2023-05-15T08:36:35.584" v="1376" actId="20577"/>
        <pc:sldMkLst>
          <pc:docMk/>
          <pc:sldMk cId="1682549980" sldId="260"/>
        </pc:sldMkLst>
        <pc:spChg chg="mod">
          <ac:chgData name="Fluitsma, D.W.P.M. (Daniel)" userId="aab17d33-b89b-4526-b7c1-165dab8f619f" providerId="ADAL" clId="{CE61DFC7-03F9-4283-ADD8-EBF69706EF10}" dt="2023-05-15T08:33:56.282" v="841" actId="20577"/>
          <ac:spMkLst>
            <pc:docMk/>
            <pc:sldMk cId="1682549980" sldId="260"/>
            <ac:spMk id="2" creationId="{0012FFAC-C8C8-EDF9-29D4-FF062BC9F928}"/>
          </ac:spMkLst>
        </pc:spChg>
        <pc:spChg chg="mod">
          <ac:chgData name="Fluitsma, D.W.P.M. (Daniel)" userId="aab17d33-b89b-4526-b7c1-165dab8f619f" providerId="ADAL" clId="{CE61DFC7-03F9-4283-ADD8-EBF69706EF10}" dt="2023-05-15T08:36:35.584" v="1376" actId="20577"/>
          <ac:spMkLst>
            <pc:docMk/>
            <pc:sldMk cId="1682549980" sldId="260"/>
            <ac:spMk id="3" creationId="{8CCBFB98-C4A4-D10C-D4F5-85681498D8DD}"/>
          </ac:spMkLst>
        </pc:spChg>
      </pc:sldChg>
      <pc:sldChg chg="modSp mod">
        <pc:chgData name="Fluitsma, D.W.P.M. (Daniel)" userId="aab17d33-b89b-4526-b7c1-165dab8f619f" providerId="ADAL" clId="{CE61DFC7-03F9-4283-ADD8-EBF69706EF10}" dt="2023-05-15T08:36:49.240" v="1384" actId="20577"/>
        <pc:sldMkLst>
          <pc:docMk/>
          <pc:sldMk cId="3989439037" sldId="261"/>
        </pc:sldMkLst>
        <pc:spChg chg="mod">
          <ac:chgData name="Fluitsma, D.W.P.M. (Daniel)" userId="aab17d33-b89b-4526-b7c1-165dab8f619f" providerId="ADAL" clId="{CE61DFC7-03F9-4283-ADD8-EBF69706EF10}" dt="2023-05-15T08:35:06.902" v="1101" actId="20577"/>
          <ac:spMkLst>
            <pc:docMk/>
            <pc:sldMk cId="3989439037" sldId="261"/>
            <ac:spMk id="4" creationId="{B9DCBB13-9258-782F-1445-F40DA03EB520}"/>
          </ac:spMkLst>
        </pc:spChg>
        <pc:spChg chg="mod">
          <ac:chgData name="Fluitsma, D.W.P.M. (Daniel)" userId="aab17d33-b89b-4526-b7c1-165dab8f619f" providerId="ADAL" clId="{CE61DFC7-03F9-4283-ADD8-EBF69706EF10}" dt="2023-05-15T08:36:49.240" v="1384" actId="20577"/>
          <ac:spMkLst>
            <pc:docMk/>
            <pc:sldMk cId="3989439037" sldId="261"/>
            <ac:spMk id="5" creationId="{23027027-1776-86EC-018D-66275A8ABDD5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37:39.637" v="1572" actId="5793"/>
        <pc:sldMkLst>
          <pc:docMk/>
          <pc:sldMk cId="3650337605" sldId="262"/>
        </pc:sldMkLst>
        <pc:spChg chg="mod">
          <ac:chgData name="Fluitsma, D.W.P.M. (Daniel)" userId="aab17d33-b89b-4526-b7c1-165dab8f619f" providerId="ADAL" clId="{CE61DFC7-03F9-4283-ADD8-EBF69706EF10}" dt="2023-05-15T08:37:02.863" v="1429" actId="20577"/>
          <ac:spMkLst>
            <pc:docMk/>
            <pc:sldMk cId="3650337605" sldId="262"/>
            <ac:spMk id="2" creationId="{E6D97909-DCE0-31BB-A96C-8219ED7DA25D}"/>
          </ac:spMkLst>
        </pc:spChg>
        <pc:spChg chg="mod">
          <ac:chgData name="Fluitsma, D.W.P.M. (Daniel)" userId="aab17d33-b89b-4526-b7c1-165dab8f619f" providerId="ADAL" clId="{CE61DFC7-03F9-4283-ADD8-EBF69706EF10}" dt="2023-05-15T08:37:39.637" v="1572" actId="5793"/>
          <ac:spMkLst>
            <pc:docMk/>
            <pc:sldMk cId="3650337605" sldId="262"/>
            <ac:spMk id="3" creationId="{631E566F-8D16-E8B1-B5CA-7D69E1046C62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38:38.389" v="1787" actId="20577"/>
        <pc:sldMkLst>
          <pc:docMk/>
          <pc:sldMk cId="2030927124" sldId="263"/>
        </pc:sldMkLst>
        <pc:spChg chg="mod">
          <ac:chgData name="Fluitsma, D.W.P.M. (Daniel)" userId="aab17d33-b89b-4526-b7c1-165dab8f619f" providerId="ADAL" clId="{CE61DFC7-03F9-4283-ADD8-EBF69706EF10}" dt="2023-05-15T08:38:03.833" v="1632" actId="20577"/>
          <ac:spMkLst>
            <pc:docMk/>
            <pc:sldMk cId="2030927124" sldId="263"/>
            <ac:spMk id="2" creationId="{EA448437-E916-0F54-7EAF-57E251A8C6E5}"/>
          </ac:spMkLst>
        </pc:spChg>
        <pc:spChg chg="mod">
          <ac:chgData name="Fluitsma, D.W.P.M. (Daniel)" userId="aab17d33-b89b-4526-b7c1-165dab8f619f" providerId="ADAL" clId="{CE61DFC7-03F9-4283-ADD8-EBF69706EF10}" dt="2023-05-15T08:38:38.389" v="1787" actId="20577"/>
          <ac:spMkLst>
            <pc:docMk/>
            <pc:sldMk cId="2030927124" sldId="263"/>
            <ac:spMk id="3" creationId="{5526587B-0AC7-F939-42A7-C063644B669A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46:13.759" v="3316" actId="20577"/>
        <pc:sldMkLst>
          <pc:docMk/>
          <pc:sldMk cId="309003698" sldId="264"/>
        </pc:sldMkLst>
        <pc:spChg chg="mod">
          <ac:chgData name="Fluitsma, D.W.P.M. (Daniel)" userId="aab17d33-b89b-4526-b7c1-165dab8f619f" providerId="ADAL" clId="{CE61DFC7-03F9-4283-ADD8-EBF69706EF10}" dt="2023-05-15T08:38:59.096" v="1849" actId="20577"/>
          <ac:spMkLst>
            <pc:docMk/>
            <pc:sldMk cId="309003698" sldId="264"/>
            <ac:spMk id="2" creationId="{6A03312C-177E-E00F-4CB8-E0B5B7263620}"/>
          </ac:spMkLst>
        </pc:spChg>
        <pc:spChg chg="mod">
          <ac:chgData name="Fluitsma, D.W.P.M. (Daniel)" userId="aab17d33-b89b-4526-b7c1-165dab8f619f" providerId="ADAL" clId="{CE61DFC7-03F9-4283-ADD8-EBF69706EF10}" dt="2023-05-15T08:46:13.759" v="3316" actId="20577"/>
          <ac:spMkLst>
            <pc:docMk/>
            <pc:sldMk cId="309003698" sldId="264"/>
            <ac:spMk id="3" creationId="{0A5E1004-9B96-BCA0-0E5D-1D5BD60E225F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45:36.283" v="3210" actId="113"/>
        <pc:sldMkLst>
          <pc:docMk/>
          <pc:sldMk cId="2891056566" sldId="265"/>
        </pc:sldMkLst>
        <pc:spChg chg="mod">
          <ac:chgData name="Fluitsma, D.W.P.M. (Daniel)" userId="aab17d33-b89b-4526-b7c1-165dab8f619f" providerId="ADAL" clId="{CE61DFC7-03F9-4283-ADD8-EBF69706EF10}" dt="2023-05-15T08:42:37.653" v="2610" actId="20577"/>
          <ac:spMkLst>
            <pc:docMk/>
            <pc:sldMk cId="2891056566" sldId="265"/>
            <ac:spMk id="2" creationId="{F8451EE7-1FF7-CA0C-7455-B0CB1791A6F6}"/>
          </ac:spMkLst>
        </pc:spChg>
        <pc:spChg chg="mod">
          <ac:chgData name="Fluitsma, D.W.P.M. (Daniel)" userId="aab17d33-b89b-4526-b7c1-165dab8f619f" providerId="ADAL" clId="{CE61DFC7-03F9-4283-ADD8-EBF69706EF10}" dt="2023-05-15T08:45:36.283" v="3210" actId="113"/>
          <ac:spMkLst>
            <pc:docMk/>
            <pc:sldMk cId="2891056566" sldId="265"/>
            <ac:spMk id="3" creationId="{82F25A6E-9A0D-07E3-ACF0-DB29BBE95608}"/>
          </ac:spMkLst>
        </pc:spChg>
      </pc:sldChg>
      <pc:sldChg chg="modSp new mod ord">
        <pc:chgData name="Fluitsma, D.W.P.M. (Daniel)" userId="aab17d33-b89b-4526-b7c1-165dab8f619f" providerId="ADAL" clId="{CE61DFC7-03F9-4283-ADD8-EBF69706EF10}" dt="2023-05-15T08:42:26.564" v="2592"/>
        <pc:sldMkLst>
          <pc:docMk/>
          <pc:sldMk cId="245093829" sldId="266"/>
        </pc:sldMkLst>
        <pc:spChg chg="mod">
          <ac:chgData name="Fluitsma, D.W.P.M. (Daniel)" userId="aab17d33-b89b-4526-b7c1-165dab8f619f" providerId="ADAL" clId="{CE61DFC7-03F9-4283-ADD8-EBF69706EF10}" dt="2023-05-15T08:39:51.616" v="2069" actId="20577"/>
          <ac:spMkLst>
            <pc:docMk/>
            <pc:sldMk cId="245093829" sldId="266"/>
            <ac:spMk id="2" creationId="{13DCD22A-D242-64CA-FF5F-8031B4DC6FC4}"/>
          </ac:spMkLst>
        </pc:spChg>
        <pc:spChg chg="mod">
          <ac:chgData name="Fluitsma, D.W.P.M. (Daniel)" userId="aab17d33-b89b-4526-b7c1-165dab8f619f" providerId="ADAL" clId="{CE61DFC7-03F9-4283-ADD8-EBF69706EF10}" dt="2023-05-15T08:42:21.898" v="2590" actId="113"/>
          <ac:spMkLst>
            <pc:docMk/>
            <pc:sldMk cId="245093829" sldId="266"/>
            <ac:spMk id="3" creationId="{79F733EF-6E02-58DD-5CA8-82156D57B518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48:42.545" v="3713" actId="20577"/>
        <pc:sldMkLst>
          <pc:docMk/>
          <pc:sldMk cId="3357878441" sldId="267"/>
        </pc:sldMkLst>
        <pc:spChg chg="mod">
          <ac:chgData name="Fluitsma, D.W.P.M. (Daniel)" userId="aab17d33-b89b-4526-b7c1-165dab8f619f" providerId="ADAL" clId="{CE61DFC7-03F9-4283-ADD8-EBF69706EF10}" dt="2023-05-15T08:47:58.158" v="3588" actId="20577"/>
          <ac:spMkLst>
            <pc:docMk/>
            <pc:sldMk cId="3357878441" sldId="267"/>
            <ac:spMk id="2" creationId="{BAAE2A7F-52C6-295D-0B07-7268FA2CDC18}"/>
          </ac:spMkLst>
        </pc:spChg>
        <pc:spChg chg="mod">
          <ac:chgData name="Fluitsma, D.W.P.M. (Daniel)" userId="aab17d33-b89b-4526-b7c1-165dab8f619f" providerId="ADAL" clId="{CE61DFC7-03F9-4283-ADD8-EBF69706EF10}" dt="2023-05-15T08:48:42.545" v="3713" actId="20577"/>
          <ac:spMkLst>
            <pc:docMk/>
            <pc:sldMk cId="3357878441" sldId="267"/>
            <ac:spMk id="3" creationId="{6CA632B5-C249-533D-F360-E64C21D58239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08:52:04.638" v="4287" actId="20577"/>
        <pc:sldMkLst>
          <pc:docMk/>
          <pc:sldMk cId="3346521508" sldId="268"/>
        </pc:sldMkLst>
        <pc:spChg chg="mod">
          <ac:chgData name="Fluitsma, D.W.P.M. (Daniel)" userId="aab17d33-b89b-4526-b7c1-165dab8f619f" providerId="ADAL" clId="{CE61DFC7-03F9-4283-ADD8-EBF69706EF10}" dt="2023-05-15T08:49:01.401" v="3755" actId="20577"/>
          <ac:spMkLst>
            <pc:docMk/>
            <pc:sldMk cId="3346521508" sldId="268"/>
            <ac:spMk id="2" creationId="{370C1FD7-95BD-657F-A4E3-D48C8F0AC7F9}"/>
          </ac:spMkLst>
        </pc:spChg>
        <pc:spChg chg="mod">
          <ac:chgData name="Fluitsma, D.W.P.M. (Daniel)" userId="aab17d33-b89b-4526-b7c1-165dab8f619f" providerId="ADAL" clId="{CE61DFC7-03F9-4283-ADD8-EBF69706EF10}" dt="2023-05-15T08:52:04.638" v="4287" actId="20577"/>
          <ac:spMkLst>
            <pc:docMk/>
            <pc:sldMk cId="3346521508" sldId="268"/>
            <ac:spMk id="3" creationId="{C1851874-0C8F-EEC9-EF2A-F4EB7911E1DE}"/>
          </ac:spMkLst>
        </pc:spChg>
      </pc:sldChg>
      <pc:sldChg chg="modSp new mod">
        <pc:chgData name="Fluitsma, D.W.P.M. (Daniel)" userId="aab17d33-b89b-4526-b7c1-165dab8f619f" providerId="ADAL" clId="{CE61DFC7-03F9-4283-ADD8-EBF69706EF10}" dt="2023-05-15T11:08:53.570" v="4525" actId="20577"/>
        <pc:sldMkLst>
          <pc:docMk/>
          <pc:sldMk cId="3710336344" sldId="269"/>
        </pc:sldMkLst>
        <pc:spChg chg="mod">
          <ac:chgData name="Fluitsma, D.W.P.M. (Daniel)" userId="aab17d33-b89b-4526-b7c1-165dab8f619f" providerId="ADAL" clId="{CE61DFC7-03F9-4283-ADD8-EBF69706EF10}" dt="2023-05-15T11:08:53.570" v="4525" actId="20577"/>
          <ac:spMkLst>
            <pc:docMk/>
            <pc:sldMk cId="3710336344" sldId="269"/>
            <ac:spMk id="2" creationId="{BA2D7274-D10A-4DB0-143D-ABB5397BC01D}"/>
          </ac:spMkLst>
        </pc:spChg>
        <pc:spChg chg="mod">
          <ac:chgData name="Fluitsma, D.W.P.M. (Daniel)" userId="aab17d33-b89b-4526-b7c1-165dab8f619f" providerId="ADAL" clId="{CE61DFC7-03F9-4283-ADD8-EBF69706EF10}" dt="2023-05-15T11:07:09.120" v="4467" actId="20577"/>
          <ac:spMkLst>
            <pc:docMk/>
            <pc:sldMk cId="3710336344" sldId="269"/>
            <ac:spMk id="3" creationId="{C4081E1E-4DA0-8CE6-9CCD-31430E31A2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DA0D90-B3AB-CBB1-BD1A-CF560FED0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A17047-0D6B-94F9-37F4-44A7CFFAFE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B4E7C8F-7F41-E1B7-39A1-93CE06909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674097-1441-2571-44DE-F43172585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09138A-56A6-BD6D-AE0A-90693E6BB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10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1B0C4-C53B-936B-02A7-CD7050E3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09D9B14-EB46-C632-95E5-63527ABE1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F47348-00AD-FD36-A2E1-4313FEA3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9DD640-EA0A-0AA2-E2FC-8D9E93B0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328401-D241-4B17-5A43-60214CCE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732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2842292-4E31-D332-C4D0-8D8276204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0D80592-7CFC-15ED-AAF0-A8D4F89D44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D653BD-625C-FBF6-97D1-8178D117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9FED9B-97F9-1641-3EB1-94A43071E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961516-97A2-AC6D-1C6C-55D417ADE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12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422928-2900-30E3-2C1B-6080704B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7FC7F40-2463-95E9-DBE0-49A1A069A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8D1B71-36F7-8FD9-7EB8-2C040440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747B53-8404-AFA0-25A9-B08C74EF2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705C42-37B4-E931-042C-FB8F7056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288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AE92EF-A1E7-477B-3F86-4EE5B220E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4042CFE-E21A-E18A-73CD-64ECE594C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3A43311-4065-401A-5B4F-260512E4C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8CC284-8F89-04A6-F231-792A17A31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220C07-9EA9-2380-5C19-9D8EC7AD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67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7004E-BAE6-5AD7-3ABF-80943649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FB57A1-A4A6-2A09-2AD4-0AAED9FE9D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B92DED5-3323-3B3D-DEBD-92811BA9C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9F979DF-C6A8-D6C8-FA75-664B0BF8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119D99-62C6-A192-4413-A9D30BDBB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A501E8-6F1B-C2E6-9DF7-7792B2CA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136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0057CD-4345-9D9A-47FC-0CFB2CA9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45CFCA-E34D-8DCA-6323-D75759F71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7EF718E-FDDF-A27C-F34F-0C332AF83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8ED6D3-B656-5BA8-1514-185268D8A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66D79F3-15E0-F43B-53C2-CED0994749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8CDA09A-B5AC-6507-DF9D-5711B9B32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8353509-8B40-8C6E-1618-5C85BB7E9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A2DFA58-90B5-12B3-EB63-DD5DF9F1A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263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BCA40-F5A9-C77B-7C46-83EFD0A24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521F4F6-3829-62E6-1C44-79966092B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9E1A7E7-70A7-17AB-8029-90A02864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999FB77-BF34-DAE2-EDDE-1697604E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20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960FE433-AE9D-6171-5AE0-EDD3EEB0A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820D3E7-17EA-A12D-AEAA-5C32C8CF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4B9A7AE-73EA-1095-1ADC-85ABE3DF7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3278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DFC295-6D95-551F-DC1F-5E85A282C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B800F5A-18A9-244E-BC51-FB97F8D00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F1A3B26-34A3-96BF-FF54-E87A04D17B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75B156C-851F-D237-AD09-DCB0D78A2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5BFAA41-0382-75F3-B030-4F7B1A227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F99D3F-E448-8111-3649-7C90C284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1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4455F2-FEFC-AA9A-7445-C0234E960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EAA0508-1007-641A-AD44-CD87FBF7E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D31F50-D607-93E0-BA91-E286519777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2119EB4-0CF0-8EB3-3FFF-811D868A2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5E9C42-8808-482C-A70B-7E0AAE579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D7766A-7EC9-CA08-39D8-359A91773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859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D866B1D-3199-0CBF-961D-4285BBAE2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EE5EE2-2F19-30AB-AC4A-F0E21EE2C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94C116-5C50-D5E5-57CC-086FE3F921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EC1E-F970-4BA5-AE63-2833B8619A5F}" type="datetimeFigureOut">
              <a:rPr lang="nl-NL" smtClean="0"/>
              <a:t>15-5-2023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4F5BB6F-9235-0390-D552-83E3C6B74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25038A8-C6C3-223A-0AB6-078E5496E2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6528E-58B8-49C8-8C96-4B7972D0768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2400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A5D61E7-8238-91CE-41DB-3B2BA6A9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48D0F45A-596E-2321-2CE8-C3EE4D936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89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3312C-177E-E00F-4CB8-E0B5B726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Actoren</a:t>
            </a:r>
            <a:r>
              <a:rPr lang="en-US" dirty="0"/>
              <a:t> (</a:t>
            </a:r>
            <a:r>
              <a:rPr lang="en-US" dirty="0" err="1"/>
              <a:t>betrokkenen</a:t>
            </a:r>
            <a:r>
              <a:rPr lang="en-US" dirty="0"/>
              <a:t>)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E1004-9B96-BCA0-0E5D-1D5BD60E2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Er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betrokkenen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, </a:t>
            </a:r>
            <a:r>
              <a:rPr lang="en-US" dirty="0" err="1"/>
              <a:t>namelijk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individuele</a:t>
            </a:r>
            <a:r>
              <a:rPr lang="en-US" dirty="0"/>
              <a:t> burger</a:t>
            </a:r>
          </a:p>
          <a:p>
            <a:pPr>
              <a:buFontTx/>
              <a:buChar char="-"/>
            </a:pPr>
            <a:r>
              <a:rPr lang="en-US" dirty="0"/>
              <a:t>Het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overheid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Daarnaast</a:t>
            </a:r>
            <a:r>
              <a:rPr lang="en-US" dirty="0"/>
              <a:t> </a:t>
            </a:r>
            <a:r>
              <a:rPr lang="en-US" dirty="0" err="1"/>
              <a:t>spelen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03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CD22A-D242-64CA-FF5F-8031B4DC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F733EF-6E02-58DD-5CA8-82156D57B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Maatschappelijk</a:t>
            </a:r>
            <a:r>
              <a:rPr lang="en-US" b="1" dirty="0"/>
              <a:t> </a:t>
            </a:r>
            <a:r>
              <a:rPr lang="en-US" b="1" dirty="0" err="1"/>
              <a:t>middenveld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tussen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individuele</a:t>
            </a:r>
            <a:r>
              <a:rPr lang="en-US" dirty="0"/>
              <a:t> burger in </a:t>
            </a:r>
            <a:r>
              <a:rPr lang="en-US" dirty="0" err="1"/>
              <a:t>staan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die </a:t>
            </a:r>
            <a:r>
              <a:rPr lang="en-US" dirty="0" err="1"/>
              <a:t>verschillende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vertegenwoordigen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Zij </a:t>
            </a:r>
            <a:r>
              <a:rPr lang="en-US" dirty="0" err="1"/>
              <a:t>regelen</a:t>
            </a:r>
            <a:r>
              <a:rPr lang="en-US" dirty="0"/>
              <a:t> </a:t>
            </a:r>
            <a:r>
              <a:rPr lang="en-US" dirty="0" err="1"/>
              <a:t>zaken</a:t>
            </a:r>
            <a:r>
              <a:rPr lang="en-US" dirty="0"/>
              <a:t> die </a:t>
            </a:r>
            <a:r>
              <a:rPr lang="en-US" dirty="0" err="1"/>
              <a:t>niet</a:t>
            </a:r>
            <a:r>
              <a:rPr lang="en-US" dirty="0"/>
              <a:t> door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opgepakt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Voorbeelden:</a:t>
            </a:r>
          </a:p>
          <a:p>
            <a:pPr marL="0" indent="0">
              <a:buNone/>
            </a:pPr>
            <a:r>
              <a:rPr lang="nl-NL" dirty="0"/>
              <a:t>- Burgers die zich verenigen in milieu-, sport- en vrijwilligersorganisaties, zoals Greenpeace, een tafeltennisvereniging, de Voedselbank of het Leger des Heils. We spreken in dit verband ook wel van: “ </a:t>
            </a:r>
            <a:r>
              <a:rPr lang="nl-NL" b="1" dirty="0"/>
              <a:t>particulier initiatief</a:t>
            </a:r>
            <a:r>
              <a:rPr lang="nl-NL" dirty="0"/>
              <a:t>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51EE7-1FF7-CA0C-7455-B0CB1791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partners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F25A6E-9A0D-07E3-ACF0-DB29BBE95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partners </a:t>
            </a:r>
            <a:r>
              <a:rPr lang="en-US" dirty="0" err="1"/>
              <a:t>zijnde</a:t>
            </a:r>
            <a:r>
              <a:rPr lang="en-US" dirty="0"/>
              <a:t> </a:t>
            </a:r>
            <a:r>
              <a:rPr lang="en-US" dirty="0" err="1"/>
              <a:t>werknemersorganisaties</a:t>
            </a:r>
            <a:r>
              <a:rPr lang="en-US" dirty="0"/>
              <a:t> (</a:t>
            </a:r>
            <a:r>
              <a:rPr lang="en-US" dirty="0" err="1"/>
              <a:t>vakbonden</a:t>
            </a:r>
            <a:r>
              <a:rPr lang="en-US" dirty="0"/>
              <a:t> van </a:t>
            </a:r>
            <a:r>
              <a:rPr lang="en-US" dirty="0" err="1"/>
              <a:t>werknemers</a:t>
            </a:r>
            <a:r>
              <a:rPr lang="en-US" dirty="0"/>
              <a:t>)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werkgeversorganisaties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Ook</a:t>
            </a:r>
            <a:r>
              <a:rPr lang="en-US" dirty="0"/>
              <a:t> de </a:t>
            </a:r>
            <a:r>
              <a:rPr lang="en-US" dirty="0" err="1"/>
              <a:t>sociale</a:t>
            </a:r>
            <a:r>
              <a:rPr lang="en-US" dirty="0"/>
              <a:t> partners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onderdeel</a:t>
            </a:r>
            <a:r>
              <a:rPr lang="en-US" dirty="0"/>
              <a:t> van het ‘ </a:t>
            </a:r>
            <a:r>
              <a:rPr lang="en-US" dirty="0" err="1"/>
              <a:t>maatschappelijk</a:t>
            </a:r>
            <a:r>
              <a:rPr lang="en-US" dirty="0"/>
              <a:t> </a:t>
            </a:r>
            <a:r>
              <a:rPr lang="en-US" dirty="0" err="1"/>
              <a:t>middenveld</a:t>
            </a:r>
            <a:r>
              <a:rPr lang="en-US" dirty="0"/>
              <a:t>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sociale</a:t>
            </a:r>
            <a:r>
              <a:rPr lang="en-US" dirty="0"/>
              <a:t> partners:</a:t>
            </a:r>
          </a:p>
          <a:p>
            <a:pPr>
              <a:buFontTx/>
              <a:buChar char="-"/>
            </a:pPr>
            <a:r>
              <a:rPr lang="en-US" dirty="0" err="1"/>
              <a:t>Overleggen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om </a:t>
            </a:r>
            <a:r>
              <a:rPr lang="en-US" dirty="0" err="1"/>
              <a:t>een</a:t>
            </a:r>
            <a:r>
              <a:rPr lang="en-US" dirty="0"/>
              <a:t> CAO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afsluiten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ziet</a:t>
            </a:r>
            <a:r>
              <a:rPr lang="en-US" dirty="0"/>
              <a:t> </a:t>
            </a:r>
            <a:r>
              <a:rPr lang="en-US" dirty="0" err="1"/>
              <a:t>erop</a:t>
            </a:r>
            <a:r>
              <a:rPr lang="en-US" dirty="0"/>
              <a:t> toe </a:t>
            </a:r>
            <a:r>
              <a:rPr lang="en-US" dirty="0" err="1"/>
              <a:t>dat</a:t>
            </a:r>
            <a:r>
              <a:rPr lang="en-US" dirty="0"/>
              <a:t> het ‘ </a:t>
            </a:r>
            <a:r>
              <a:rPr lang="en-US" dirty="0" err="1"/>
              <a:t>algemeen</a:t>
            </a:r>
            <a:r>
              <a:rPr lang="en-US" dirty="0"/>
              <a:t> </a:t>
            </a:r>
            <a:r>
              <a:rPr lang="en-US" dirty="0" err="1"/>
              <a:t>belang</a:t>
            </a:r>
            <a:r>
              <a:rPr lang="en-US" dirty="0"/>
              <a:t>’ </a:t>
            </a:r>
            <a:r>
              <a:rPr lang="en-US" dirty="0" err="1"/>
              <a:t>terug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 is in de </a:t>
            </a:r>
            <a:r>
              <a:rPr lang="en-US" dirty="0" err="1"/>
              <a:t>gemaakte</a:t>
            </a:r>
            <a:r>
              <a:rPr lang="en-US" dirty="0"/>
              <a:t> CAO;</a:t>
            </a:r>
          </a:p>
          <a:p>
            <a:pPr>
              <a:buFontTx/>
              <a:buChar char="-"/>
            </a:pP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compromissen</a:t>
            </a:r>
            <a:r>
              <a:rPr lang="en-US" dirty="0"/>
              <a:t> om tot </a:t>
            </a:r>
            <a:r>
              <a:rPr lang="en-US" dirty="0" err="1"/>
              <a:t>een</a:t>
            </a:r>
            <a:r>
              <a:rPr lang="en-US" dirty="0"/>
              <a:t> CAO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kunnen</a:t>
            </a:r>
            <a:r>
              <a:rPr lang="en-US" dirty="0"/>
              <a:t> </a:t>
            </a:r>
            <a:r>
              <a:rPr lang="en-US" dirty="0" err="1"/>
              <a:t>komen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(Het </a:t>
            </a:r>
            <a:r>
              <a:rPr lang="en-US" dirty="0" err="1"/>
              <a:t>sluiten</a:t>
            </a:r>
            <a:r>
              <a:rPr lang="en-US" dirty="0"/>
              <a:t> van </a:t>
            </a:r>
            <a:r>
              <a:rPr lang="en-US" dirty="0" err="1"/>
              <a:t>compromissen</a:t>
            </a:r>
            <a:r>
              <a:rPr lang="en-US" dirty="0"/>
              <a:t> is </a:t>
            </a:r>
            <a:r>
              <a:rPr lang="en-US" dirty="0" err="1"/>
              <a:t>onderdeel</a:t>
            </a:r>
            <a:r>
              <a:rPr lang="en-US" dirty="0"/>
              <a:t> van het ‘ </a:t>
            </a:r>
            <a:r>
              <a:rPr lang="en-US" b="1" dirty="0" err="1"/>
              <a:t>poldermodel</a:t>
            </a:r>
            <a:r>
              <a:rPr lang="en-US" b="1" dirty="0"/>
              <a:t>’</a:t>
            </a:r>
            <a:r>
              <a:rPr lang="en-US" dirty="0"/>
              <a:t>.)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1056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E2A7F-52C6-295D-0B07-7268FA2CD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A632B5-C249-533D-F360-E64C21D5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organisaties</a:t>
            </a:r>
            <a:r>
              <a:rPr lang="en-US" dirty="0"/>
              <a:t> die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produceren</a:t>
            </a:r>
            <a:r>
              <a:rPr lang="en-US" dirty="0"/>
              <a:t> die de </a:t>
            </a:r>
            <a:r>
              <a:rPr lang="en-US" dirty="0" err="1"/>
              <a:t>overheid</a:t>
            </a:r>
            <a:r>
              <a:rPr lang="en-US" dirty="0"/>
              <a:t> (</a:t>
            </a:r>
            <a:r>
              <a:rPr lang="en-US" dirty="0" err="1"/>
              <a:t>deels</a:t>
            </a:r>
            <a:r>
              <a:rPr lang="en-US" dirty="0"/>
              <a:t>)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uitbesteed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‘ </a:t>
            </a:r>
            <a:r>
              <a:rPr lang="en-US" dirty="0" err="1"/>
              <a:t>vrije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’.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bijvoorbeeld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de </a:t>
            </a:r>
            <a:r>
              <a:rPr lang="en-US" dirty="0" err="1"/>
              <a:t>thuiszorg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zorgverzekeringen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Hierdoor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de </a:t>
            </a:r>
            <a:r>
              <a:rPr lang="en-US" dirty="0" err="1"/>
              <a:t>bedrijven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‘ actor’ (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betrokkene</a:t>
            </a:r>
            <a:r>
              <a:rPr lang="en-US" dirty="0"/>
              <a:t>)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7878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0C1FD7-95BD-657F-A4E3-D48C8F0A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Voordelen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nadelen</a:t>
            </a:r>
            <a:r>
              <a:rPr lang="en-US" dirty="0"/>
              <a:t> van </a:t>
            </a:r>
            <a:r>
              <a:rPr lang="en-US" dirty="0" err="1"/>
              <a:t>marktwerking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851874-0C8F-EEC9-EF2A-F4EB7911E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Voordelen</a:t>
            </a:r>
            <a:r>
              <a:rPr lang="en-US" dirty="0"/>
              <a:t> van </a:t>
            </a:r>
            <a:r>
              <a:rPr lang="en-US" dirty="0" err="1"/>
              <a:t>marktwerking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Kan door </a:t>
            </a:r>
            <a:r>
              <a:rPr lang="en-US" dirty="0" err="1"/>
              <a:t>concurrentie</a:t>
            </a:r>
            <a:r>
              <a:rPr lang="en-US" dirty="0"/>
              <a:t> </a:t>
            </a:r>
            <a:r>
              <a:rPr lang="en-US" dirty="0" err="1"/>
              <a:t>leiden</a:t>
            </a:r>
            <a:r>
              <a:rPr lang="en-US" dirty="0"/>
              <a:t> tot </a:t>
            </a:r>
            <a:r>
              <a:rPr lang="en-US" dirty="0" err="1"/>
              <a:t>lagere</a:t>
            </a:r>
            <a:r>
              <a:rPr lang="en-US" dirty="0"/>
              <a:t> </a:t>
            </a:r>
            <a:r>
              <a:rPr lang="en-US" dirty="0" err="1"/>
              <a:t>prijzen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goederen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diensten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burgers;</a:t>
            </a:r>
          </a:p>
          <a:p>
            <a:pPr>
              <a:buFontTx/>
              <a:buChar char="-"/>
            </a:pPr>
            <a:r>
              <a:rPr lang="en-US" dirty="0"/>
              <a:t>Kan </a:t>
            </a:r>
            <a:r>
              <a:rPr lang="en-US" dirty="0" err="1"/>
              <a:t>leiden</a:t>
            </a:r>
            <a:r>
              <a:rPr lang="en-US" dirty="0"/>
              <a:t> tot </a:t>
            </a:r>
            <a:r>
              <a:rPr lang="en-US" dirty="0" err="1"/>
              <a:t>kortere</a:t>
            </a:r>
            <a:r>
              <a:rPr lang="en-US" dirty="0"/>
              <a:t> </a:t>
            </a:r>
            <a:r>
              <a:rPr lang="en-US" dirty="0" err="1"/>
              <a:t>wachtlijsten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burgers door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privekliniek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Nadelen</a:t>
            </a:r>
            <a:r>
              <a:rPr lang="en-US" dirty="0"/>
              <a:t> van </a:t>
            </a:r>
            <a:r>
              <a:rPr lang="en-US" dirty="0" err="1"/>
              <a:t>marktwerking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wel</a:t>
            </a:r>
            <a:r>
              <a:rPr lang="en-US" dirty="0"/>
              <a:t> de </a:t>
            </a:r>
            <a:r>
              <a:rPr lang="en-US" dirty="0" err="1"/>
              <a:t>zorg</a:t>
            </a:r>
            <a:r>
              <a:rPr lang="en-US" dirty="0"/>
              <a:t> die je </a:t>
            </a:r>
            <a:r>
              <a:rPr lang="en-US" dirty="0" err="1"/>
              <a:t>nodig</a:t>
            </a:r>
            <a:r>
              <a:rPr lang="en-US" dirty="0"/>
              <a:t> </a:t>
            </a:r>
            <a:r>
              <a:rPr lang="en-US" dirty="0" err="1"/>
              <a:t>hebt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ziekenhuis</a:t>
            </a:r>
            <a:r>
              <a:rPr lang="en-US" dirty="0"/>
              <a:t> met </a:t>
            </a:r>
            <a:r>
              <a:rPr lang="en-US" dirty="0" err="1"/>
              <a:t>jouw</a:t>
            </a:r>
            <a:r>
              <a:rPr lang="en-US" dirty="0"/>
              <a:t> </a:t>
            </a:r>
            <a:r>
              <a:rPr lang="en-US" dirty="0" err="1"/>
              <a:t>behandeling</a:t>
            </a:r>
            <a:r>
              <a:rPr lang="en-US" dirty="0"/>
              <a:t> </a:t>
            </a:r>
            <a:r>
              <a:rPr lang="en-US" dirty="0" err="1"/>
              <a:t>winst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opleiding</a:t>
            </a:r>
            <a:r>
              <a:rPr lang="en-US" dirty="0"/>
              <a:t> </a:t>
            </a:r>
            <a:r>
              <a:rPr lang="en-US" dirty="0" err="1"/>
              <a:t>kies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onderwijsinstellingen</a:t>
            </a:r>
            <a:r>
              <a:rPr lang="en-US" dirty="0"/>
              <a:t> </a:t>
            </a:r>
            <a:r>
              <a:rPr lang="en-US" dirty="0" err="1"/>
              <a:t>zelf</a:t>
            </a:r>
            <a:r>
              <a:rPr lang="en-US" dirty="0"/>
              <a:t> de </a:t>
            </a:r>
            <a:r>
              <a:rPr lang="en-US" dirty="0" err="1"/>
              <a:t>hoogte</a:t>
            </a:r>
            <a:r>
              <a:rPr lang="en-US" dirty="0"/>
              <a:t> van het </a:t>
            </a:r>
            <a:r>
              <a:rPr lang="en-US" dirty="0" err="1"/>
              <a:t>collegegeld</a:t>
            </a:r>
            <a:r>
              <a:rPr lang="en-US" dirty="0"/>
              <a:t>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bepalen</a:t>
            </a:r>
            <a:r>
              <a:rPr lang="en-US" dirty="0"/>
              <a:t>? Je </a:t>
            </a:r>
            <a:r>
              <a:rPr lang="en-US" dirty="0" err="1"/>
              <a:t>eerste</a:t>
            </a:r>
            <a:r>
              <a:rPr lang="en-US" dirty="0"/>
              <a:t> </a:t>
            </a:r>
            <a:r>
              <a:rPr lang="en-US" dirty="0" err="1"/>
              <a:t>keuze</a:t>
            </a:r>
            <a:r>
              <a:rPr lang="en-US" dirty="0"/>
              <a:t> of de </a:t>
            </a:r>
            <a:r>
              <a:rPr lang="en-US" dirty="0" err="1"/>
              <a:t>goedkoopste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6521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933DC6-B69E-DDB6-C7CC-737821160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14F4F7-9ED2-32EC-54BB-92855F4E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nl-NL" dirty="0"/>
              <a:t>Voor het schoolexamen 2022- 2023 behandelen we van het thema Verzorgingsstaat paragraaf 1,2,4 en 5</a:t>
            </a:r>
          </a:p>
        </p:txBody>
      </p:sp>
    </p:spTree>
    <p:extLst>
      <p:ext uri="{BB962C8B-B14F-4D97-AF65-F5344CB8AC3E}">
        <p14:creationId xmlns:p14="http://schemas.microsoft.com/office/powerpoint/2010/main" val="22968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2D7274-D10A-4DB0-143D-ABB5397B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Deelvragen</a:t>
            </a:r>
            <a:r>
              <a:rPr lang="en-US" dirty="0"/>
              <a:t> </a:t>
            </a:r>
            <a:r>
              <a:rPr lang="en-US" dirty="0" err="1"/>
              <a:t>paragraaf</a:t>
            </a:r>
            <a:r>
              <a:rPr lang="en-US" dirty="0"/>
              <a:t> 5.1 </a:t>
            </a:r>
            <a:br>
              <a:rPr lang="en-US" dirty="0"/>
            </a:br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4081E1E-4DA0-8CE6-9CCD-31430E31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paragraaf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antwoord</a:t>
            </a:r>
            <a:r>
              <a:rPr lang="en-US" dirty="0"/>
              <a:t> op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deelvragen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 err="1"/>
              <a:t>Waarin</a:t>
            </a:r>
            <a:r>
              <a:rPr lang="en-US" dirty="0"/>
              <a:t> </a:t>
            </a:r>
            <a:r>
              <a:rPr lang="en-US" dirty="0" err="1"/>
              <a:t>verschillen</a:t>
            </a:r>
            <a:r>
              <a:rPr lang="en-US" dirty="0"/>
              <a:t> </a:t>
            </a:r>
            <a:r>
              <a:rPr lang="en-US" dirty="0" err="1"/>
              <a:t>verzorgingsstaten</a:t>
            </a:r>
            <a:r>
              <a:rPr lang="en-US" dirty="0"/>
              <a:t> van </a:t>
            </a:r>
            <a:r>
              <a:rPr lang="en-US" dirty="0" err="1"/>
              <a:t>elkaar</a:t>
            </a:r>
            <a:r>
              <a:rPr lang="en-US" dirty="0"/>
              <a:t>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10336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2DCE29-3937-0F15-0B5C-8AF21C302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5.1: Wat is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?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D9655E-22D6-E3C9-74E4-8D1A8DB3A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Verzorgingsstaat</a:t>
            </a:r>
            <a:r>
              <a:rPr lang="en-US" dirty="0"/>
              <a:t>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staat</a:t>
            </a:r>
            <a:r>
              <a:rPr lang="en-US" dirty="0"/>
              <a:t> </a:t>
            </a:r>
            <a:r>
              <a:rPr lang="en-US" dirty="0" err="1"/>
              <a:t>waarin</a:t>
            </a:r>
            <a:r>
              <a:rPr lang="en-US" dirty="0"/>
              <a:t> de </a:t>
            </a:r>
            <a:r>
              <a:rPr lang="en-US" dirty="0" err="1"/>
              <a:t>overheid</a:t>
            </a:r>
            <a:r>
              <a:rPr lang="en-US" dirty="0"/>
              <a:t> </a:t>
            </a:r>
            <a:r>
              <a:rPr lang="en-US" dirty="0" err="1"/>
              <a:t>zoch</a:t>
            </a:r>
            <a:r>
              <a:rPr lang="en-US" dirty="0"/>
              <a:t> </a:t>
            </a:r>
            <a:r>
              <a:rPr lang="en-US" dirty="0" err="1"/>
              <a:t>bemoeit</a:t>
            </a:r>
            <a:r>
              <a:rPr lang="en-US" dirty="0"/>
              <a:t> met </a:t>
            </a:r>
            <a:r>
              <a:rPr lang="en-US" b="1" dirty="0" err="1"/>
              <a:t>welvaart</a:t>
            </a:r>
            <a:r>
              <a:rPr lang="en-US" b="1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b="1" dirty="0" err="1"/>
              <a:t>welzijn</a:t>
            </a:r>
            <a:r>
              <a:rPr lang="en-US" b="1" dirty="0"/>
              <a:t> </a:t>
            </a:r>
            <a:r>
              <a:rPr lang="en-US" dirty="0"/>
              <a:t>van </a:t>
            </a:r>
            <a:r>
              <a:rPr lang="en-US" dirty="0" err="1"/>
              <a:t>haar</a:t>
            </a:r>
            <a:r>
              <a:rPr lang="en-US" dirty="0"/>
              <a:t> </a:t>
            </a:r>
            <a:r>
              <a:rPr lang="en-US" dirty="0" err="1"/>
              <a:t>inwoners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Welvaart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inkomen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Welzijn</a:t>
            </a:r>
            <a:r>
              <a:rPr lang="en-US" dirty="0"/>
              <a:t>: </a:t>
            </a:r>
            <a:r>
              <a:rPr lang="en-US" dirty="0" err="1"/>
              <a:t>gaat</a:t>
            </a:r>
            <a:r>
              <a:rPr lang="en-US" dirty="0"/>
              <a:t> over </a:t>
            </a:r>
            <a:r>
              <a:rPr lang="en-US" dirty="0" err="1"/>
              <a:t>geestelijke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lichamelijke</a:t>
            </a:r>
            <a:r>
              <a:rPr lang="en-US" dirty="0"/>
              <a:t> </a:t>
            </a:r>
            <a:r>
              <a:rPr lang="en-US" dirty="0" err="1"/>
              <a:t>gezondheid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6114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BB27A-ECD8-7D09-8F2E-CBCF8F1F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solidariteit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AF1744-AA4B-DB03-D0E6-93628D7263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is </a:t>
            </a:r>
            <a:r>
              <a:rPr lang="en-US" dirty="0" err="1"/>
              <a:t>gebaseerd</a:t>
            </a:r>
            <a:r>
              <a:rPr lang="en-US" dirty="0"/>
              <a:t> op </a:t>
            </a:r>
            <a:r>
              <a:rPr lang="en-US" dirty="0" err="1"/>
              <a:t>solidariteit</a:t>
            </a:r>
            <a:r>
              <a:rPr lang="en-US" dirty="0"/>
              <a:t>/ de </a:t>
            </a:r>
            <a:r>
              <a:rPr lang="en-US" dirty="0" err="1"/>
              <a:t>solidariteitsgedachte</a:t>
            </a:r>
            <a:r>
              <a:rPr lang="en-US" dirty="0"/>
              <a:t>.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 in </a:t>
            </a:r>
            <a:r>
              <a:rPr lang="en-US" dirty="0" err="1"/>
              <a:t>dat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 er </a:t>
            </a:r>
            <a:r>
              <a:rPr lang="en-US" dirty="0" err="1"/>
              <a:t>bereid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of </a:t>
            </a:r>
            <a:r>
              <a:rPr lang="en-US" dirty="0" err="1"/>
              <a:t>samenleving</a:t>
            </a:r>
            <a:r>
              <a:rPr lang="en-US" dirty="0"/>
              <a:t> is om </a:t>
            </a:r>
            <a:r>
              <a:rPr lang="en-US" dirty="0" err="1"/>
              <a:t>risico’s</a:t>
            </a:r>
            <a:r>
              <a:rPr lang="en-US" dirty="0"/>
              <a:t> met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delen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Welk </a:t>
            </a:r>
            <a:r>
              <a:rPr lang="en-US" dirty="0" err="1"/>
              <a:t>risico</a:t>
            </a:r>
            <a:r>
              <a:rPr lang="en-US" dirty="0"/>
              <a:t>?</a:t>
            </a:r>
          </a:p>
          <a:p>
            <a:pPr>
              <a:buFontTx/>
              <a:buChar char="-"/>
            </a:pPr>
            <a:r>
              <a:rPr lang="en-US" dirty="0" err="1"/>
              <a:t>Allemaal</a:t>
            </a:r>
            <a:r>
              <a:rPr lang="en-US" dirty="0"/>
              <a:t> </a:t>
            </a:r>
            <a:r>
              <a:rPr lang="en-US" dirty="0" err="1"/>
              <a:t>belasting</a:t>
            </a:r>
            <a:r>
              <a:rPr lang="en-US" dirty="0"/>
              <a:t> </a:t>
            </a:r>
            <a:r>
              <a:rPr lang="en-US" dirty="0" err="1"/>
              <a:t>betalen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Alle </a:t>
            </a:r>
            <a:r>
              <a:rPr lang="en-US" dirty="0" err="1"/>
              <a:t>werknemers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premies</a:t>
            </a:r>
            <a:r>
              <a:rPr lang="en-US" dirty="0"/>
              <a:t> </a:t>
            </a:r>
            <a:r>
              <a:rPr lang="en-US" dirty="0" err="1"/>
              <a:t>betalen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Niet</a:t>
            </a:r>
            <a:r>
              <a:rPr lang="en-US" dirty="0"/>
              <a:t> alle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van </a:t>
            </a:r>
            <a:r>
              <a:rPr lang="en-US" dirty="0" err="1"/>
              <a:t>uitkeringen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/ of </a:t>
            </a:r>
            <a:r>
              <a:rPr lang="en-US" dirty="0" err="1"/>
              <a:t>voorzieningen</a:t>
            </a:r>
            <a:r>
              <a:rPr lang="en-US" dirty="0"/>
              <a:t> van de </a:t>
            </a:r>
            <a:r>
              <a:rPr lang="en-US" dirty="0" err="1"/>
              <a:t>overheid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49309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12FFAC-C8C8-EDF9-29D4-FF062BC9F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Rechten</a:t>
            </a:r>
            <a:r>
              <a:rPr lang="en-US" dirty="0"/>
              <a:t> van burgers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CBFB98-C4A4-D10C-D4F5-85681498D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burgers </a:t>
            </a:r>
            <a:r>
              <a:rPr lang="en-US" dirty="0" err="1"/>
              <a:t>rechten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Voorbeelden</a:t>
            </a:r>
            <a:r>
              <a:rPr lang="en-US" dirty="0"/>
              <a:t> </a:t>
            </a:r>
            <a:r>
              <a:rPr lang="en-US" dirty="0" err="1"/>
              <a:t>hiervan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onderwijs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gezondheidszorg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huisvesting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bestaanszekerheid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Recht</a:t>
            </a:r>
            <a:r>
              <a:rPr lang="en-US" dirty="0"/>
              <a:t> op </a:t>
            </a:r>
            <a:r>
              <a:rPr lang="en-US" dirty="0" err="1"/>
              <a:t>bescherming</a:t>
            </a:r>
            <a:r>
              <a:rPr lang="en-US" dirty="0"/>
              <a:t> van het </a:t>
            </a:r>
            <a:r>
              <a:rPr lang="en-US" dirty="0" err="1"/>
              <a:t>leefmilieu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2549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9DCBB13-9258-782F-1445-F40DA03EB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Plichten</a:t>
            </a:r>
            <a:r>
              <a:rPr lang="en-US" dirty="0"/>
              <a:t> van burgers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3027027-1776-86EC-018D-66275A8AB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 burgers </a:t>
            </a:r>
            <a:r>
              <a:rPr lang="en-US" dirty="0" err="1"/>
              <a:t>plichten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nl-NL" dirty="0"/>
              <a:t>Voorbeelden hiervan zijn onder andere: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belastingplicht;</a:t>
            </a:r>
          </a:p>
          <a:p>
            <a:pPr>
              <a:buFontTx/>
              <a:buChar char="-"/>
            </a:pPr>
            <a:r>
              <a:rPr lang="nl-NL" dirty="0"/>
              <a:t>premieplicht voor werknemers;</a:t>
            </a:r>
          </a:p>
          <a:p>
            <a:pPr>
              <a:buFontTx/>
              <a:buChar char="-"/>
            </a:pPr>
            <a:r>
              <a:rPr lang="nl-NL" dirty="0"/>
              <a:t>leerplicht;</a:t>
            </a:r>
          </a:p>
          <a:p>
            <a:pPr>
              <a:buFontTx/>
              <a:buChar char="-"/>
            </a:pPr>
            <a:r>
              <a:rPr lang="nl-NL" dirty="0"/>
              <a:t>sollicitatieplicht;</a:t>
            </a:r>
          </a:p>
          <a:p>
            <a:pPr>
              <a:buFontTx/>
              <a:buChar char="-"/>
            </a:pPr>
            <a:r>
              <a:rPr lang="nl-NL" dirty="0"/>
              <a:t>plicht op je te houden aan afspraken met je medisch behandelaar.</a:t>
            </a:r>
          </a:p>
        </p:txBody>
      </p:sp>
    </p:spTree>
    <p:extLst>
      <p:ext uri="{BB962C8B-B14F-4D97-AF65-F5344CB8AC3E}">
        <p14:creationId xmlns:p14="http://schemas.microsoft.com/office/powerpoint/2010/main" val="3989439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D97909-DCE0-31BB-A96C-8219ED7DA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Waarden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1E566F-8D16-E8B1-B5CA-7D69E1046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Belangrijke</a:t>
            </a:r>
            <a:r>
              <a:rPr lang="en-US" dirty="0"/>
              <a:t> warden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Gelijkheid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Gelijkwaardigheid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Vrijheid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Solidariteit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Naastenliefde</a:t>
            </a:r>
            <a:r>
              <a:rPr lang="en-US" dirty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0337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448437-E916-0F54-7EAF-57E251A8C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 in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26587B-0AC7-F939-42A7-C063644B6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verzorgingsstaat</a:t>
            </a:r>
            <a:r>
              <a:rPr lang="en-US" dirty="0"/>
              <a:t> </a:t>
            </a:r>
            <a:r>
              <a:rPr lang="en-US" dirty="0" err="1"/>
              <a:t>kent</a:t>
            </a:r>
            <a:r>
              <a:rPr lang="en-US" dirty="0"/>
              <a:t> </a:t>
            </a:r>
            <a:r>
              <a:rPr lang="en-US" dirty="0" err="1"/>
              <a:t>drie</a:t>
            </a:r>
            <a:r>
              <a:rPr lang="en-US" dirty="0"/>
              <a:t> </a:t>
            </a:r>
            <a:r>
              <a:rPr lang="en-US" dirty="0" err="1"/>
              <a:t>belangrijke</a:t>
            </a:r>
            <a:r>
              <a:rPr lang="en-US" dirty="0"/>
              <a:t> </a:t>
            </a:r>
            <a:r>
              <a:rPr lang="en-US" dirty="0" err="1"/>
              <a:t>terreinen</a:t>
            </a:r>
            <a:r>
              <a:rPr lang="en-US" dirty="0"/>
              <a:t>, </a:t>
            </a:r>
            <a:r>
              <a:rPr lang="en-US" dirty="0" err="1"/>
              <a:t>namelijk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Onderwijs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Gezondheidszorg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zekerheid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09271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603</Words>
  <Application>Microsoft Office PowerPoint</Application>
  <PresentationFormat>Breedbeeld</PresentationFormat>
  <Paragraphs>98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Verzorgingsstaat</vt:lpstr>
      <vt:lpstr>PowerPoint-presentatie</vt:lpstr>
      <vt:lpstr>Deelvragen paragraaf 5.1  Wat is een verzorgingsstaat?</vt:lpstr>
      <vt:lpstr>5.1: Wat is een verzorgingsstaat?</vt:lpstr>
      <vt:lpstr>Verzorgingsstaat en solidariteit</vt:lpstr>
      <vt:lpstr>Rechten van burgers in de Nederlandse verzorgingsstaat</vt:lpstr>
      <vt:lpstr>Plichten van burgers in de Nederlandse verzorgingsstaat</vt:lpstr>
      <vt:lpstr>Waarden en de Nederlandse verzorgingsstaat</vt:lpstr>
      <vt:lpstr>Belangrijke terreinen in de Nederlandse verzorgingsstaat</vt:lpstr>
      <vt:lpstr>Actoren (betrokkenen) binnen de Nederlandse verzorgingsstaat</vt:lpstr>
      <vt:lpstr>Maatschappelijk middenveld</vt:lpstr>
      <vt:lpstr>Sociale partners</vt:lpstr>
      <vt:lpstr>Bedrijven en de Nederlandse verzorgingsstaat</vt:lpstr>
      <vt:lpstr>Voordelen en nadelen van marktwerking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Verzorgingsstaat</dc:title>
  <dc:creator>Fluitsma, D.W.P.M. (Daniel)</dc:creator>
  <cp:lastModifiedBy>Fluitsma, D.W.P.M. (Daniel)</cp:lastModifiedBy>
  <cp:revision>1</cp:revision>
  <dcterms:created xsi:type="dcterms:W3CDTF">2023-05-15T08:28:29Z</dcterms:created>
  <dcterms:modified xsi:type="dcterms:W3CDTF">2023-05-15T11:08:59Z</dcterms:modified>
</cp:coreProperties>
</file>